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>
        <p:scale>
          <a:sx n="116" d="100"/>
          <a:sy n="116" d="100"/>
        </p:scale>
        <p:origin x="354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DD821-81F9-464F-8B61-CED0D6B04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CC77A-7A40-B44C-BB8D-8CE55B922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E91E6-84E8-934F-A9F4-ACAAAC0F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4006C-4E26-F942-A2D9-CF4E4E70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2401D-DBBB-2245-8BE5-8CF75B77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C5566-E5A8-184C-B87F-CDF80D5B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FCB9E-632A-374D-9EE6-DACFBD9AC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44E31-5586-4C48-A631-11BE166FD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3F746-59C1-9C48-A6C2-813D1B5E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3DC61-AAAF-AF43-8D11-FF7CCF49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1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87AF44-A076-C64A-AFE9-49245F024A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0C5AC-6FDF-5E40-A1E1-99E920F08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C2078-59F9-6C4F-BDB7-6C3F49B4C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EDC21-FFBB-6043-B055-588C26427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F4D25-3579-574E-828A-5A5D5158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0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CC24-4E7A-A94C-A47D-7409C3222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9F02C-7904-8A42-ADF8-90F437474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838A4-EB5F-B245-ADC7-1F37982D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573FC-56A8-6F41-A832-C5FBEFE3D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5840F-A54E-F34A-B304-AC039776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3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63A44-30D4-B14E-A493-DCF9C4D68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36707-E413-0B41-B8B3-2CDDBE5A9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314F1-3587-6B43-9B04-7E93631B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F8A48-8A76-A946-96A9-28A8C526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3ABF4-30CC-394F-9A25-ABF3487F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399C-E1D3-EC4B-B292-3A7CCCFA0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E511E-C4DC-394B-8C82-4E36E34B3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AD081-1078-F04C-9564-7CB03A174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792B2-F1CA-4B4F-9EAB-231EE68D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D5CFE-6EDF-9641-9BB6-FC50627D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DBE16-BE08-9F45-BA0B-DD5C03A0B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4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3443D-DCB1-2140-BDA7-E62719CE0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F288D-18DD-304E-BE94-D89CC3B1D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DD33E-AFEC-844D-9725-B0D70B154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5E7D3A-C951-764B-81DC-8376003D30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20E0D-FAA7-774C-8A9D-4C23FA17C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9E518E-2E10-0244-ABF2-3CC79B58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67D35C-8F57-0B45-B27B-3CAC3907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CCAAC1-DE39-7D48-A494-ADDE8021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9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1F09A-E7D4-DF43-8D9B-F78E70D4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30137-1833-5741-8F0B-6E86477D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35716C-E259-034C-833E-D9FD4018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26216-2EC0-4742-A70D-C49C3D78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1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775C2-0BA5-5E4C-84BB-F6B35846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3DDA3-B33F-174C-A729-9A68596C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8F2D5-00D2-BF4A-9FA9-FFE3947D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6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4F83-DCDE-C24E-B07D-BCABF63C7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18367-CD49-0E4D-86A3-8C787FCE0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3C0C2-5BF0-F447-9703-0BF19C460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5A3B7-6481-784F-BAFF-601E583B8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4C83A-267B-424A-92FF-EE473163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5B0B5-8FE8-D147-995F-3E28BA39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83E78-5BCA-864F-AD98-69A7CB41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C49CEA-2221-9D41-9C2E-EE9F52B5BD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DCB27-08EE-3848-BF83-2EB5A1E32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24B34-A9AE-F444-B691-C92C6D0CA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6FD01-BD4C-EA49-B73E-CB087908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41107-1051-6342-918E-36CBA102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F94CA2-312F-A942-8B37-BE9EA6972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2B1A4-8402-8648-9DD1-2C4AC4739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3C99D-0C29-5845-8615-3FD57E611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F1E83-2B4C-BF4C-9CFE-4E15D13C817C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86855-5426-EC4E-99C5-CF0AC6B82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8FC52-E8B2-1A48-9BC6-5732645D3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5DAEE-4694-B145-A2CB-BAE1FE78482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">
            <a:extLst>
              <a:ext uri="{FF2B5EF4-FFF2-40B4-BE49-F238E27FC236}">
                <a16:creationId xmlns:a16="http://schemas.microsoft.com/office/drawing/2014/main" id="{4187CDA7-DC48-EF49-B947-343C4567DE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318180"/>
            <a:ext cx="12192000" cy="153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8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FF74-EBDA-194E-B32C-1E520C977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74BBC-4AA5-4F43-817D-CB4F658615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599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4" id="{E25EE4AB-2EFF-BA44-BBE2-BE5A6231399E}" vid="{519B3D67-37FF-B148-BAE1-09828382E9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Harper_PP_template_16x9_Aspen_2022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Roth-Wurster</dc:creator>
  <cp:lastModifiedBy>Cynthia Roth-Wurster</cp:lastModifiedBy>
  <cp:revision>1</cp:revision>
  <dcterms:created xsi:type="dcterms:W3CDTF">2022-09-21T15:56:53Z</dcterms:created>
  <dcterms:modified xsi:type="dcterms:W3CDTF">2022-09-21T15:57:46Z</dcterms:modified>
</cp:coreProperties>
</file>