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>
        <p:scale>
          <a:sx n="116" d="100"/>
          <a:sy n="116" d="100"/>
        </p:scale>
        <p:origin x="1464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179B-61FB-5844-B5D4-4C06519CB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52583-EE9D-DB42-9727-688B3A425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02204-9BDA-974A-AE9F-CB5C539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6B9FF-9947-334A-A854-6D66D723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7A1BE-2F19-7245-8A3B-42CAED66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1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DA4CC-54FB-F542-AC31-9630791F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8E248-BC17-6446-8AD4-F224BE1D8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2AA70-5779-8447-A0EA-87CC1BE5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3963B-0FB1-BF49-BAAF-1CDC38AC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44194-66CB-8244-81EB-621436D9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CC37DF-12D2-D04E-810C-465C39974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3DFB8-15B5-0D4E-BA18-A41ED5B6F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E562B-93AD-9A4B-90A5-5A7CCB79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E7EAC-4576-2346-B340-206624B3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C5E4F-121D-7945-BD8D-455836A14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1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72FC-AD2C-104A-B492-B0BFA0AF3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3F79B-AFA0-1944-9B94-95F7BFE84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06A5C-7B49-3948-9847-6A0947C8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77258-9B37-494B-B31B-E5F4F5B5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C860B-CF76-8247-A18D-2CB7F554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4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248CD-7637-CD47-BDB8-C942F37E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F1765-385F-AE45-B783-311E27C6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A7584-FBE9-8D4A-8142-C1C1391A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5DC18-2F22-DE4C-99A6-5D30719C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2B7B7-D69D-354E-B9BF-D9CF441A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6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77AA2-E66B-4A49-BD18-A99B94FA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42569-0891-AB4E-916C-146FD9D9B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4D62F-A294-3640-9EBB-CDEACD2FE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B4034-D79F-8342-B876-8CF8F997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18AE2-8D8D-4E4D-9616-ED3927AC1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3E48E-48BC-334D-B478-5E80EE2B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8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79EC0-90FF-DF41-AF5B-8803573B9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E5BFC-91C7-9741-8AAD-38D15EC3F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B1051-B385-0848-91DB-856E56C14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31F7CC-C353-C74F-BB11-E2B09C80A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B04124-1F5A-334C-A459-D87A61A79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EE01F4-D073-A94F-A451-891A3E77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D733C6-6B80-064F-A565-19F1DAA0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D1553-8325-A84A-9A88-860964B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8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3E41-8C99-A242-941F-B38DD63C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80062-92D5-E747-ACB5-3069B67A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197B5-AD92-8841-95C5-630BD3478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1F311-86BF-E349-9BFB-56FA04C8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0F9CA-5846-6A4E-B783-D464E6780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63E81-43DA-9C44-9B1C-9585D1A9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0F0AA-26C1-0243-838F-2C5A17AD4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8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E167-DA7F-AC48-A38A-15F21EB7A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5F58A-DEAD-DB4E-BC1D-E650CB33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8AA36-8B3E-2449-921C-6575C8CA9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E8F88-E0BB-9D4F-B8BB-DED7F3D5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1FEA4-FC06-A249-B25F-81D38514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8E598-8C60-EA40-9F91-6B925C92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4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D50E-2F15-4440-971F-0930642C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63221A-04DA-CC4C-9610-BF0919D1E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AC213-660B-CD47-A72A-C373DCB1C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5EB0A-574B-DF4D-BAFA-A8219F61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CF59A-1391-FA49-957E-21711063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6D686-B699-5A4D-92A8-7D1EA59D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11A81-0BB7-9343-865F-496420323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6F4F8-806A-0540-B2A2-6A25A5B66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40C50-70F4-6D4B-A897-CC9EA3E4C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B342-BB74-E347-AFDA-9583236211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86A01-2FB1-AB41-B217-0F935033D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91B90-E315-C44A-B1FC-5033F10CB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6AC4-BD3A-6D44-A2B8-CD1E6301DFE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E6A491F-C792-1146-A651-1C9300F0CBA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341937"/>
            <a:ext cx="9144000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13A2-AEC3-194C-AD0D-DF4A26FD0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702C1-4DC0-7140-8804-0FE8CF986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063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15D66E8F-1B23-844A-88BA-7EDC84513C42}" vid="{D8682D94-C5BA-544F-A6B8-39AF6E42A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Harper_PP_template_4x3_Aspen_2022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Roth-Wurster</dc:creator>
  <cp:lastModifiedBy>Cynthia Roth-Wurster</cp:lastModifiedBy>
  <cp:revision>1</cp:revision>
  <dcterms:created xsi:type="dcterms:W3CDTF">2022-09-21T15:54:23Z</dcterms:created>
  <dcterms:modified xsi:type="dcterms:W3CDTF">2022-09-21T15:55:51Z</dcterms:modified>
</cp:coreProperties>
</file>