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3" r:id="rId3"/>
    <p:sldId id="256" r:id="rId4"/>
    <p:sldId id="268" r:id="rId5"/>
    <p:sldId id="267" r:id="rId6"/>
    <p:sldId id="266" r:id="rId7"/>
    <p:sldId id="265" r:id="rId8"/>
    <p:sldId id="264" r:id="rId9"/>
    <p:sldId id="263" r:id="rId10"/>
    <p:sldId id="261" r:id="rId11"/>
    <p:sldId id="260" r:id="rId12"/>
    <p:sldId id="259" r:id="rId13"/>
    <p:sldId id="258" r:id="rId14"/>
    <p:sldId id="271" r:id="rId15"/>
    <p:sldId id="272" r:id="rId16"/>
    <p:sldId id="270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67D05-76FD-4BF9-8BE2-6FC88C0113FD}" v="7" dt="2023-11-14T16:17:50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nda" userId="6dd21cb6-9a74-482f-800a-981a16779c02" providerId="ADAL" clId="{50E67D05-76FD-4BF9-8BE2-6FC88C0113FD}"/>
    <pc:docChg chg="undo custSel addSld delSld modSld sldOrd">
      <pc:chgData name="Lucinda" userId="6dd21cb6-9a74-482f-800a-981a16779c02" providerId="ADAL" clId="{50E67D05-76FD-4BF9-8BE2-6FC88C0113FD}" dt="2023-11-13T22:24:11.163" v="192" actId="1076"/>
      <pc:docMkLst>
        <pc:docMk/>
      </pc:docMkLst>
      <pc:sldChg chg="delSp modSp mod">
        <pc:chgData name="Lucinda" userId="6dd21cb6-9a74-482f-800a-981a16779c02" providerId="ADAL" clId="{50E67D05-76FD-4BF9-8BE2-6FC88C0113FD}" dt="2023-11-13T20:48:47.924" v="149" actId="1076"/>
        <pc:sldMkLst>
          <pc:docMk/>
          <pc:sldMk cId="64590988" sldId="256"/>
        </pc:sldMkLst>
        <pc:picChg chg="del mod">
          <ac:chgData name="Lucinda" userId="6dd21cb6-9a74-482f-800a-981a16779c02" providerId="ADAL" clId="{50E67D05-76FD-4BF9-8BE2-6FC88C0113FD}" dt="2023-11-13T20:06:11.096" v="94" actId="478"/>
          <ac:picMkLst>
            <pc:docMk/>
            <pc:sldMk cId="64590988" sldId="256"/>
            <ac:picMk id="5" creationId="{51D3C808-DBD8-CD1E-939C-164AAD1B4625}"/>
          </ac:picMkLst>
        </pc:picChg>
        <pc:picChg chg="mod">
          <ac:chgData name="Lucinda" userId="6dd21cb6-9a74-482f-800a-981a16779c02" providerId="ADAL" clId="{50E67D05-76FD-4BF9-8BE2-6FC88C0113FD}" dt="2023-11-13T20:48:47.924" v="149" actId="1076"/>
          <ac:picMkLst>
            <pc:docMk/>
            <pc:sldMk cId="64590988" sldId="256"/>
            <ac:picMk id="27" creationId="{5F5FBDDC-90F5-4758-4F13-92D4B2FA04DD}"/>
          </ac:picMkLst>
        </pc:picChg>
      </pc:sldChg>
      <pc:sldChg chg="addSp delSp modSp mod">
        <pc:chgData name="Lucinda" userId="6dd21cb6-9a74-482f-800a-981a16779c02" providerId="ADAL" clId="{50E67D05-76FD-4BF9-8BE2-6FC88C0113FD}" dt="2023-11-13T18:42:37.140" v="67" actId="1076"/>
        <pc:sldMkLst>
          <pc:docMk/>
          <pc:sldMk cId="1948090629" sldId="257"/>
        </pc:sldMkLst>
        <pc:spChg chg="del">
          <ac:chgData name="Lucinda" userId="6dd21cb6-9a74-482f-800a-981a16779c02" providerId="ADAL" clId="{50E67D05-76FD-4BF9-8BE2-6FC88C0113FD}" dt="2023-11-13T18:42:11.619" v="58" actId="478"/>
          <ac:spMkLst>
            <pc:docMk/>
            <pc:sldMk cId="1948090629" sldId="257"/>
            <ac:spMk id="2" creationId="{F2FD0069-6652-8E16-1031-8E95A19FA7CB}"/>
          </ac:spMkLst>
        </pc:spChg>
        <pc:spChg chg="del">
          <ac:chgData name="Lucinda" userId="6dd21cb6-9a74-482f-800a-981a16779c02" providerId="ADAL" clId="{50E67D05-76FD-4BF9-8BE2-6FC88C0113FD}" dt="2023-11-13T18:42:05.806" v="55"/>
          <ac:spMkLst>
            <pc:docMk/>
            <pc:sldMk cId="1948090629" sldId="257"/>
            <ac:spMk id="3" creationId="{FCE1932E-C225-3330-2EB5-C9F0C82763A2}"/>
          </ac:spMkLst>
        </pc:spChg>
        <pc:picChg chg="mod">
          <ac:chgData name="Lucinda" userId="6dd21cb6-9a74-482f-800a-981a16779c02" providerId="ADAL" clId="{50E67D05-76FD-4BF9-8BE2-6FC88C0113FD}" dt="2023-11-13T18:42:28.616" v="66" actId="14100"/>
          <ac:picMkLst>
            <pc:docMk/>
            <pc:sldMk cId="1948090629" sldId="257"/>
            <ac:picMk id="4" creationId="{E78640DE-E241-4C90-7A8E-782AA88FF719}"/>
          </ac:picMkLst>
        </pc:picChg>
        <pc:picChg chg="add mod">
          <ac:chgData name="Lucinda" userId="6dd21cb6-9a74-482f-800a-981a16779c02" providerId="ADAL" clId="{50E67D05-76FD-4BF9-8BE2-6FC88C0113FD}" dt="2023-11-13T18:42:37.140" v="67" actId="1076"/>
          <ac:picMkLst>
            <pc:docMk/>
            <pc:sldMk cId="1948090629" sldId="257"/>
            <ac:picMk id="5" creationId="{B1277558-CD6A-7B48-2923-9FDA10CBD5DD}"/>
          </ac:picMkLst>
        </pc:picChg>
      </pc:sldChg>
      <pc:sldChg chg="modSp mod">
        <pc:chgData name="Lucinda" userId="6dd21cb6-9a74-482f-800a-981a16779c02" providerId="ADAL" clId="{50E67D05-76FD-4BF9-8BE2-6FC88C0113FD}" dt="2023-11-13T18:44:44.009" v="89" actId="1076"/>
        <pc:sldMkLst>
          <pc:docMk/>
          <pc:sldMk cId="2829079024" sldId="258"/>
        </pc:sldMkLst>
        <pc:picChg chg="mod">
          <ac:chgData name="Lucinda" userId="6dd21cb6-9a74-482f-800a-981a16779c02" providerId="ADAL" clId="{50E67D05-76FD-4BF9-8BE2-6FC88C0113FD}" dt="2023-11-13T18:38:24.875" v="6" actId="1076"/>
          <ac:picMkLst>
            <pc:docMk/>
            <pc:sldMk cId="2829079024" sldId="258"/>
            <ac:picMk id="4" creationId="{2BC12E84-B23E-FECF-5C0E-73E92A4D9DF3}"/>
          </ac:picMkLst>
        </pc:picChg>
        <pc:picChg chg="mod">
          <ac:chgData name="Lucinda" userId="6dd21cb6-9a74-482f-800a-981a16779c02" providerId="ADAL" clId="{50E67D05-76FD-4BF9-8BE2-6FC88C0113FD}" dt="2023-11-13T18:44:44.009" v="89" actId="1076"/>
          <ac:picMkLst>
            <pc:docMk/>
            <pc:sldMk cId="2829079024" sldId="258"/>
            <ac:picMk id="6" creationId="{69E3DB3E-8C93-5F66-31E9-920DD3B96FFD}"/>
          </ac:picMkLst>
        </pc:picChg>
      </pc:sldChg>
      <pc:sldChg chg="modSp mod">
        <pc:chgData name="Lucinda" userId="6dd21cb6-9a74-482f-800a-981a16779c02" providerId="ADAL" clId="{50E67D05-76FD-4BF9-8BE2-6FC88C0113FD}" dt="2023-11-13T18:44:32.338" v="88" actId="1076"/>
        <pc:sldMkLst>
          <pc:docMk/>
          <pc:sldMk cId="3783723346" sldId="259"/>
        </pc:sldMkLst>
        <pc:picChg chg="mod">
          <ac:chgData name="Lucinda" userId="6dd21cb6-9a74-482f-800a-981a16779c02" providerId="ADAL" clId="{50E67D05-76FD-4BF9-8BE2-6FC88C0113FD}" dt="2023-11-13T18:44:32.338" v="88" actId="1076"/>
          <ac:picMkLst>
            <pc:docMk/>
            <pc:sldMk cId="3783723346" sldId="259"/>
            <ac:picMk id="4" creationId="{AE3D2C98-4329-D814-7BD2-F66165229428}"/>
          </ac:picMkLst>
        </pc:picChg>
      </pc:sldChg>
      <pc:sldChg chg="delSp del mod ord">
        <pc:chgData name="Lucinda" userId="6dd21cb6-9a74-482f-800a-981a16779c02" providerId="ADAL" clId="{50E67D05-76FD-4BF9-8BE2-6FC88C0113FD}" dt="2023-11-13T18:42:43.450" v="68" actId="47"/>
        <pc:sldMkLst>
          <pc:docMk/>
          <pc:sldMk cId="4085096657" sldId="262"/>
        </pc:sldMkLst>
        <pc:picChg chg="del">
          <ac:chgData name="Lucinda" userId="6dd21cb6-9a74-482f-800a-981a16779c02" providerId="ADAL" clId="{50E67D05-76FD-4BF9-8BE2-6FC88C0113FD}" dt="2023-11-13T18:42:01.050" v="54" actId="21"/>
          <ac:picMkLst>
            <pc:docMk/>
            <pc:sldMk cId="4085096657" sldId="262"/>
            <ac:picMk id="4" creationId="{81E56106-E709-34A2-DE32-9A1246A855B8}"/>
          </ac:picMkLst>
        </pc:picChg>
      </pc:sldChg>
      <pc:sldChg chg="modSp mod">
        <pc:chgData name="Lucinda" userId="6dd21cb6-9a74-482f-800a-981a16779c02" providerId="ADAL" clId="{50E67D05-76FD-4BF9-8BE2-6FC88C0113FD}" dt="2023-11-13T18:44:20.168" v="87" actId="1076"/>
        <pc:sldMkLst>
          <pc:docMk/>
          <pc:sldMk cId="329757206" sldId="263"/>
        </pc:sldMkLst>
        <pc:picChg chg="mod">
          <ac:chgData name="Lucinda" userId="6dd21cb6-9a74-482f-800a-981a16779c02" providerId="ADAL" clId="{50E67D05-76FD-4BF9-8BE2-6FC88C0113FD}" dt="2023-11-13T18:44:20.168" v="87" actId="1076"/>
          <ac:picMkLst>
            <pc:docMk/>
            <pc:sldMk cId="329757206" sldId="263"/>
            <ac:picMk id="4" creationId="{B7A8EB37-1591-81F8-0923-63E0FEAE76AD}"/>
          </ac:picMkLst>
        </pc:picChg>
      </pc:sldChg>
      <pc:sldChg chg="modSp mod">
        <pc:chgData name="Lucinda" userId="6dd21cb6-9a74-482f-800a-981a16779c02" providerId="ADAL" clId="{50E67D05-76FD-4BF9-8BE2-6FC88C0113FD}" dt="2023-11-13T18:44:13.779" v="86" actId="1076"/>
        <pc:sldMkLst>
          <pc:docMk/>
          <pc:sldMk cId="4191097916" sldId="264"/>
        </pc:sldMkLst>
        <pc:picChg chg="mod">
          <ac:chgData name="Lucinda" userId="6dd21cb6-9a74-482f-800a-981a16779c02" providerId="ADAL" clId="{50E67D05-76FD-4BF9-8BE2-6FC88C0113FD}" dt="2023-11-13T18:44:13.779" v="86" actId="1076"/>
          <ac:picMkLst>
            <pc:docMk/>
            <pc:sldMk cId="4191097916" sldId="264"/>
            <ac:picMk id="4" creationId="{31F620B4-A3F4-A1F9-8511-1D9E0EA1CFDA}"/>
          </ac:picMkLst>
        </pc:picChg>
        <pc:picChg chg="mod">
          <ac:chgData name="Lucinda" userId="6dd21cb6-9a74-482f-800a-981a16779c02" providerId="ADAL" clId="{50E67D05-76FD-4BF9-8BE2-6FC88C0113FD}" dt="2023-11-13T18:44:11.272" v="85" actId="1076"/>
          <ac:picMkLst>
            <pc:docMk/>
            <pc:sldMk cId="4191097916" sldId="264"/>
            <ac:picMk id="6" creationId="{FE300A54-515A-3E29-1747-2BD5B0870483}"/>
          </ac:picMkLst>
        </pc:picChg>
      </pc:sldChg>
      <pc:sldChg chg="modSp mod">
        <pc:chgData name="Lucinda" userId="6dd21cb6-9a74-482f-800a-981a16779c02" providerId="ADAL" clId="{50E67D05-76FD-4BF9-8BE2-6FC88C0113FD}" dt="2023-11-13T18:43:40.329" v="79" actId="1076"/>
        <pc:sldMkLst>
          <pc:docMk/>
          <pc:sldMk cId="2810136451" sldId="265"/>
        </pc:sldMkLst>
        <pc:picChg chg="mod">
          <ac:chgData name="Lucinda" userId="6dd21cb6-9a74-482f-800a-981a16779c02" providerId="ADAL" clId="{50E67D05-76FD-4BF9-8BE2-6FC88C0113FD}" dt="2023-11-13T18:43:40.329" v="79" actId="1076"/>
          <ac:picMkLst>
            <pc:docMk/>
            <pc:sldMk cId="2810136451" sldId="265"/>
            <ac:picMk id="5" creationId="{8953334A-81D8-A5BC-C891-347FB670F634}"/>
          </ac:picMkLst>
        </pc:picChg>
      </pc:sldChg>
      <pc:sldChg chg="modSp mod">
        <pc:chgData name="Lucinda" userId="6dd21cb6-9a74-482f-800a-981a16779c02" providerId="ADAL" clId="{50E67D05-76FD-4BF9-8BE2-6FC88C0113FD}" dt="2023-11-13T18:43:26.714" v="76" actId="1076"/>
        <pc:sldMkLst>
          <pc:docMk/>
          <pc:sldMk cId="1193852055" sldId="266"/>
        </pc:sldMkLst>
        <pc:picChg chg="mod">
          <ac:chgData name="Lucinda" userId="6dd21cb6-9a74-482f-800a-981a16779c02" providerId="ADAL" clId="{50E67D05-76FD-4BF9-8BE2-6FC88C0113FD}" dt="2023-11-13T18:43:26.714" v="76" actId="1076"/>
          <ac:picMkLst>
            <pc:docMk/>
            <pc:sldMk cId="1193852055" sldId="266"/>
            <ac:picMk id="5" creationId="{AFFB7121-30CE-9B8F-250F-842E9D447313}"/>
          </ac:picMkLst>
        </pc:picChg>
      </pc:sldChg>
      <pc:sldChg chg="modSp mod">
        <pc:chgData name="Lucinda" userId="6dd21cb6-9a74-482f-800a-981a16779c02" providerId="ADAL" clId="{50E67D05-76FD-4BF9-8BE2-6FC88C0113FD}" dt="2023-11-13T18:43:20.064" v="75" actId="1076"/>
        <pc:sldMkLst>
          <pc:docMk/>
          <pc:sldMk cId="2643052237" sldId="267"/>
        </pc:sldMkLst>
        <pc:picChg chg="mod">
          <ac:chgData name="Lucinda" userId="6dd21cb6-9a74-482f-800a-981a16779c02" providerId="ADAL" clId="{50E67D05-76FD-4BF9-8BE2-6FC88C0113FD}" dt="2023-11-13T18:43:20.064" v="75" actId="1076"/>
          <ac:picMkLst>
            <pc:docMk/>
            <pc:sldMk cId="2643052237" sldId="267"/>
            <ac:picMk id="9" creationId="{CA004810-F7C8-F138-EE83-DB54AA5F36BD}"/>
          </ac:picMkLst>
        </pc:picChg>
      </pc:sldChg>
      <pc:sldChg chg="modSp mod">
        <pc:chgData name="Lucinda" userId="6dd21cb6-9a74-482f-800a-981a16779c02" providerId="ADAL" clId="{50E67D05-76FD-4BF9-8BE2-6FC88C0113FD}" dt="2023-11-13T18:43:12.455" v="73" actId="1076"/>
        <pc:sldMkLst>
          <pc:docMk/>
          <pc:sldMk cId="498179521" sldId="268"/>
        </pc:sldMkLst>
        <pc:picChg chg="mod">
          <ac:chgData name="Lucinda" userId="6dd21cb6-9a74-482f-800a-981a16779c02" providerId="ADAL" clId="{50E67D05-76FD-4BF9-8BE2-6FC88C0113FD}" dt="2023-11-13T18:43:12.455" v="73" actId="1076"/>
          <ac:picMkLst>
            <pc:docMk/>
            <pc:sldMk cId="498179521" sldId="268"/>
            <ac:picMk id="5" creationId="{B7A2DE2C-E46C-2641-D196-767A6A332E36}"/>
          </ac:picMkLst>
        </pc:picChg>
      </pc:sldChg>
      <pc:sldChg chg="delSp modSp mod">
        <pc:chgData name="Lucinda" userId="6dd21cb6-9a74-482f-800a-981a16779c02" providerId="ADAL" clId="{50E67D05-76FD-4BF9-8BE2-6FC88C0113FD}" dt="2023-11-13T18:45:46.168" v="93" actId="1076"/>
        <pc:sldMkLst>
          <pc:docMk/>
          <pc:sldMk cId="3115691845" sldId="270"/>
        </pc:sldMkLst>
        <pc:spChg chg="del">
          <ac:chgData name="Lucinda" userId="6dd21cb6-9a74-482f-800a-981a16779c02" providerId="ADAL" clId="{50E67D05-76FD-4BF9-8BE2-6FC88C0113FD}" dt="2023-11-13T18:39:22.849" v="22" actId="478"/>
          <ac:spMkLst>
            <pc:docMk/>
            <pc:sldMk cId="3115691845" sldId="270"/>
            <ac:spMk id="2" creationId="{5E2AF13D-CB14-FBEB-E6AB-63C325539732}"/>
          </ac:spMkLst>
        </pc:spChg>
        <pc:picChg chg="mod">
          <ac:chgData name="Lucinda" userId="6dd21cb6-9a74-482f-800a-981a16779c02" providerId="ADAL" clId="{50E67D05-76FD-4BF9-8BE2-6FC88C0113FD}" dt="2023-11-13T18:45:46.168" v="93" actId="1076"/>
          <ac:picMkLst>
            <pc:docMk/>
            <pc:sldMk cId="3115691845" sldId="270"/>
            <ac:picMk id="5" creationId="{7BABB57C-AE10-EAF5-F479-B3803E13F2C1}"/>
          </ac:picMkLst>
        </pc:picChg>
        <pc:picChg chg="mod">
          <ac:chgData name="Lucinda" userId="6dd21cb6-9a74-482f-800a-981a16779c02" providerId="ADAL" clId="{50E67D05-76FD-4BF9-8BE2-6FC88C0113FD}" dt="2023-11-13T18:45:42.851" v="92" actId="1076"/>
          <ac:picMkLst>
            <pc:docMk/>
            <pc:sldMk cId="3115691845" sldId="270"/>
            <ac:picMk id="7" creationId="{3F16EDD1-AE4B-161A-2BA7-591EA2E21B29}"/>
          </ac:picMkLst>
        </pc:picChg>
      </pc:sldChg>
      <pc:sldChg chg="delSp modSp mod">
        <pc:chgData name="Lucinda" userId="6dd21cb6-9a74-482f-800a-981a16779c02" providerId="ADAL" clId="{50E67D05-76FD-4BF9-8BE2-6FC88C0113FD}" dt="2023-11-13T18:38:47.225" v="14" actId="1076"/>
        <pc:sldMkLst>
          <pc:docMk/>
          <pc:sldMk cId="1982324424" sldId="271"/>
        </pc:sldMkLst>
        <pc:spChg chg="del">
          <ac:chgData name="Lucinda" userId="6dd21cb6-9a74-482f-800a-981a16779c02" providerId="ADAL" clId="{50E67D05-76FD-4BF9-8BE2-6FC88C0113FD}" dt="2023-11-13T18:38:31.343" v="7" actId="478"/>
          <ac:spMkLst>
            <pc:docMk/>
            <pc:sldMk cId="1982324424" sldId="271"/>
            <ac:spMk id="2" creationId="{D1D61A96-F1E1-CD09-658E-3122CE663627}"/>
          </ac:spMkLst>
        </pc:spChg>
        <pc:picChg chg="mod">
          <ac:chgData name="Lucinda" userId="6dd21cb6-9a74-482f-800a-981a16779c02" providerId="ADAL" clId="{50E67D05-76FD-4BF9-8BE2-6FC88C0113FD}" dt="2023-11-13T18:38:47.225" v="14" actId="1076"/>
          <ac:picMkLst>
            <pc:docMk/>
            <pc:sldMk cId="1982324424" sldId="271"/>
            <ac:picMk id="5" creationId="{66931468-A593-929D-E210-C2E7B0E9BC81}"/>
          </ac:picMkLst>
        </pc:picChg>
      </pc:sldChg>
      <pc:sldChg chg="delSp modSp mod">
        <pc:chgData name="Lucinda" userId="6dd21cb6-9a74-482f-800a-981a16779c02" providerId="ADAL" clId="{50E67D05-76FD-4BF9-8BE2-6FC88C0113FD}" dt="2023-11-13T18:45:23.673" v="90" actId="14100"/>
        <pc:sldMkLst>
          <pc:docMk/>
          <pc:sldMk cId="1895942578" sldId="272"/>
        </pc:sldMkLst>
        <pc:spChg chg="del">
          <ac:chgData name="Lucinda" userId="6dd21cb6-9a74-482f-800a-981a16779c02" providerId="ADAL" clId="{50E67D05-76FD-4BF9-8BE2-6FC88C0113FD}" dt="2023-11-13T18:38:55.090" v="16" actId="478"/>
          <ac:spMkLst>
            <pc:docMk/>
            <pc:sldMk cId="1895942578" sldId="272"/>
            <ac:spMk id="2" creationId="{335306A9-6AAA-D976-3635-47AAE4094558}"/>
          </ac:spMkLst>
        </pc:spChg>
        <pc:picChg chg="mod modCrop">
          <ac:chgData name="Lucinda" userId="6dd21cb6-9a74-482f-800a-981a16779c02" providerId="ADAL" clId="{50E67D05-76FD-4BF9-8BE2-6FC88C0113FD}" dt="2023-11-13T18:45:23.673" v="90" actId="14100"/>
          <ac:picMkLst>
            <pc:docMk/>
            <pc:sldMk cId="1895942578" sldId="272"/>
            <ac:picMk id="5" creationId="{6B1438A4-3902-B4F9-3EA1-1A878E8FDAE1}"/>
          </ac:picMkLst>
        </pc:picChg>
        <pc:picChg chg="mod modCrop">
          <ac:chgData name="Lucinda" userId="6dd21cb6-9a74-482f-800a-981a16779c02" providerId="ADAL" clId="{50E67D05-76FD-4BF9-8BE2-6FC88C0113FD}" dt="2023-11-13T18:41:25.131" v="49" actId="1076"/>
          <ac:picMkLst>
            <pc:docMk/>
            <pc:sldMk cId="1895942578" sldId="272"/>
            <ac:picMk id="7" creationId="{670E18A2-2FE0-8297-E7C7-749B00ABD09F}"/>
          </ac:picMkLst>
        </pc:picChg>
      </pc:sldChg>
      <pc:sldChg chg="addSp delSp modSp new mod ord">
        <pc:chgData name="Lucinda" userId="6dd21cb6-9a74-482f-800a-981a16779c02" providerId="ADAL" clId="{50E67D05-76FD-4BF9-8BE2-6FC88C0113FD}" dt="2023-11-13T22:24:11.163" v="192" actId="1076"/>
        <pc:sldMkLst>
          <pc:docMk/>
          <pc:sldMk cId="3815119319" sldId="273"/>
        </pc:sldMkLst>
        <pc:spChg chg="del">
          <ac:chgData name="Lucinda" userId="6dd21cb6-9a74-482f-800a-981a16779c02" providerId="ADAL" clId="{50E67D05-76FD-4BF9-8BE2-6FC88C0113FD}" dt="2023-11-13T20:44:31.365" v="99" actId="478"/>
          <ac:spMkLst>
            <pc:docMk/>
            <pc:sldMk cId="3815119319" sldId="273"/>
            <ac:spMk id="2" creationId="{20EA58FF-89BD-1901-A155-9FD6968A7DD7}"/>
          </ac:spMkLst>
        </pc:spChg>
        <pc:spChg chg="add del mod">
          <ac:chgData name="Lucinda" userId="6dd21cb6-9a74-482f-800a-981a16779c02" providerId="ADAL" clId="{50E67D05-76FD-4BF9-8BE2-6FC88C0113FD}" dt="2023-11-13T22:24:11.163" v="192" actId="1076"/>
          <ac:spMkLst>
            <pc:docMk/>
            <pc:sldMk cId="3815119319" sldId="273"/>
            <ac:spMk id="3" creationId="{C254E59A-4424-8676-F1E3-BDF7528E001B}"/>
          </ac:spMkLst>
        </pc:spChg>
        <pc:picChg chg="add mod">
          <ac:chgData name="Lucinda" userId="6dd21cb6-9a74-482f-800a-981a16779c02" providerId="ADAL" clId="{50E67D05-76FD-4BF9-8BE2-6FC88C0113FD}" dt="2023-11-13T20:46:00.730" v="146" actId="1076"/>
          <ac:picMkLst>
            <pc:docMk/>
            <pc:sldMk cId="3815119319" sldId="273"/>
            <ac:picMk id="4" creationId="{E47597AC-8B58-3C9D-6163-36475CD13260}"/>
          </ac:picMkLst>
        </pc:picChg>
        <pc:picChg chg="add mod">
          <ac:chgData name="Lucinda" userId="6dd21cb6-9a74-482f-800a-981a16779c02" providerId="ADAL" clId="{50E67D05-76FD-4BF9-8BE2-6FC88C0113FD}" dt="2023-11-13T20:46:05.585" v="147" actId="1076"/>
          <ac:picMkLst>
            <pc:docMk/>
            <pc:sldMk cId="3815119319" sldId="273"/>
            <ac:picMk id="5" creationId="{4494D36F-EEAD-0F8C-8C1A-FF7582120CAD}"/>
          </ac:picMkLst>
        </pc:picChg>
      </pc:sldChg>
      <pc:sldChg chg="addSp delSp modSp new mod ord">
        <pc:chgData name="Lucinda" userId="6dd21cb6-9a74-482f-800a-981a16779c02" providerId="ADAL" clId="{50E67D05-76FD-4BF9-8BE2-6FC88C0113FD}" dt="2023-11-13T22:24:01.999" v="191" actId="1076"/>
        <pc:sldMkLst>
          <pc:docMk/>
          <pc:sldMk cId="392702529" sldId="274"/>
        </pc:sldMkLst>
        <pc:spChg chg="del">
          <ac:chgData name="Lucinda" userId="6dd21cb6-9a74-482f-800a-981a16779c02" providerId="ADAL" clId="{50E67D05-76FD-4BF9-8BE2-6FC88C0113FD}" dt="2023-11-13T21:30:34.919" v="174" actId="478"/>
          <ac:spMkLst>
            <pc:docMk/>
            <pc:sldMk cId="392702529" sldId="274"/>
            <ac:spMk id="2" creationId="{928926E5-1C79-9D72-4F94-2F5627B61BFF}"/>
          </ac:spMkLst>
        </pc:spChg>
        <pc:spChg chg="mod">
          <ac:chgData name="Lucinda" userId="6dd21cb6-9a74-482f-800a-981a16779c02" providerId="ADAL" clId="{50E67D05-76FD-4BF9-8BE2-6FC88C0113FD}" dt="2023-11-13T22:24:01.999" v="191" actId="1076"/>
          <ac:spMkLst>
            <pc:docMk/>
            <pc:sldMk cId="392702529" sldId="274"/>
            <ac:spMk id="3" creationId="{7FC4B4A0-F257-CD71-8014-E26FCEB27F80}"/>
          </ac:spMkLst>
        </pc:spChg>
        <pc:picChg chg="add mod">
          <ac:chgData name="Lucinda" userId="6dd21cb6-9a74-482f-800a-981a16779c02" providerId="ADAL" clId="{50E67D05-76FD-4BF9-8BE2-6FC88C0113FD}" dt="2023-11-13T21:32:02.646" v="182" actId="1076"/>
          <ac:picMkLst>
            <pc:docMk/>
            <pc:sldMk cId="392702529" sldId="274"/>
            <ac:picMk id="4" creationId="{E17D8E33-BD74-31EC-4C12-85B1FC74B7DC}"/>
          </ac:picMkLst>
        </pc:picChg>
        <pc:picChg chg="add mod">
          <ac:chgData name="Lucinda" userId="6dd21cb6-9a74-482f-800a-981a16779c02" providerId="ADAL" clId="{50E67D05-76FD-4BF9-8BE2-6FC88C0113FD}" dt="2023-11-13T21:32:19.195" v="187" actId="1076"/>
          <ac:picMkLst>
            <pc:docMk/>
            <pc:sldMk cId="392702529" sldId="274"/>
            <ac:picMk id="5" creationId="{5F6B15A8-CD97-AA08-BCFA-ADA9AF1A1C0C}"/>
          </ac:picMkLst>
        </pc:picChg>
        <pc:picChg chg="add mod">
          <ac:chgData name="Lucinda" userId="6dd21cb6-9a74-482f-800a-981a16779c02" providerId="ADAL" clId="{50E67D05-76FD-4BF9-8BE2-6FC88C0113FD}" dt="2023-11-13T22:23:53.470" v="190" actId="1076"/>
          <ac:picMkLst>
            <pc:docMk/>
            <pc:sldMk cId="392702529" sldId="274"/>
            <ac:picMk id="6" creationId="{B034593A-C69E-0E61-0B2C-76C49ADCC621}"/>
          </ac:picMkLst>
        </pc:picChg>
      </pc:sldChg>
    </pc:docChg>
  </pc:docChgLst>
  <pc:docChgLst>
    <pc:chgData name="Lucinda Mcdonald" userId="6dd21cb6-9a74-482f-800a-981a16779c02" providerId="ADAL" clId="{50E67D05-76FD-4BF9-8BE2-6FC88C0113FD}"/>
    <pc:docChg chg="addSld delSld modSld sldOrd">
      <pc:chgData name="Lucinda Mcdonald" userId="6dd21cb6-9a74-482f-800a-981a16779c02" providerId="ADAL" clId="{50E67D05-76FD-4BF9-8BE2-6FC88C0113FD}" dt="2023-11-14T16:17:53.344" v="3"/>
      <pc:docMkLst>
        <pc:docMk/>
      </pc:docMkLst>
      <pc:sldChg chg="del">
        <pc:chgData name="Lucinda Mcdonald" userId="6dd21cb6-9a74-482f-800a-981a16779c02" providerId="ADAL" clId="{50E67D05-76FD-4BF9-8BE2-6FC88C0113FD}" dt="2023-11-14T16:17:42.673" v="0" actId="2696"/>
        <pc:sldMkLst>
          <pc:docMk/>
          <pc:sldMk cId="392702529" sldId="274"/>
        </pc:sldMkLst>
      </pc:sldChg>
      <pc:sldChg chg="add ord">
        <pc:chgData name="Lucinda Mcdonald" userId="6dd21cb6-9a74-482f-800a-981a16779c02" providerId="ADAL" clId="{50E67D05-76FD-4BF9-8BE2-6FC88C0113FD}" dt="2023-11-14T16:17:53.344" v="3"/>
        <pc:sldMkLst>
          <pc:docMk/>
          <pc:sldMk cId="774126153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14FC-1CC7-F989-F277-8F56B82BD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020DF-A958-F16C-47B8-E464D95A4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26AEA-6BE2-C7A2-BED1-50D6661F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B5D11-BF58-AC29-44E0-3432887A7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9C067-3758-0C27-4E66-75DF6615B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0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3F98-DE09-6ECE-E1C7-07870C2B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BFE48-8B46-1A6D-8291-C4A12363C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BB96-3C8F-1798-846D-5488AF6C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658BE-2DF1-EF8D-1FFD-3487B45D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0D17-0D77-CEFC-8C13-9A095E21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8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638CB-CD5D-C019-C4CC-7D7C54FB6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391D0-B9C7-32AB-4309-27FC4497E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2B5A1-1F4B-2571-355E-E55E3932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EBFE3-2CE1-0A3E-B0DE-985EE91B2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08A1E-4DCC-E345-4C13-621B24FA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5940-46D6-5B41-D7BF-E2FAE9F0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ED95-D042-D9EE-D8D4-0FB2C5007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863A3-5F6D-2FAC-38D2-80BF606B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EF75-4B36-9CAB-E266-A054B0A2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7C836-928C-ECD0-64DD-562AC331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5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2126-58A9-1875-ECEA-CBD3C677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0CDB0-8106-F086-1902-5B96DBCF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164B2-5C33-8D8E-5658-DF5A9ED9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4E192-53C9-FC43-87C8-6FFE2AE0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C110-09F1-12E6-40AD-1C5E1F5A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4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9D10-78BA-62B4-A2A9-975D8E6CD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3DEC2-2308-97BF-C763-01041B141A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D4864-7A8F-05FE-0A48-18B2FA989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2EE3B7-F3BF-6509-977B-7EEEC83F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5C6DA-E694-3C39-D730-1AB45FCD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2EE4B-4BD4-E280-AAC6-263DD660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ACAB4-06CB-AC80-C254-46532175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A7F07-1FD8-5CD0-55CE-41887A9B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C7CD2-D5D7-8FFF-D7C9-3406313B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82A0A-6F24-BB43-35F5-80EF284239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4A75D-19D5-ED38-68C0-240F1B042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51E52-12F5-80B2-02BA-C417D3F20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B0A9C-2FB5-9B36-E980-FF99ACBA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E5A37-FA03-D1D1-5BC9-FC907372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2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37435-9F75-A8E2-ACB2-1BB5F1B52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C6E6C5-0AD1-9952-66B5-C0E38B2B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D501E-0E11-A269-2D16-D2EC5708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39E41-BC99-E01A-60B7-AFE0F34A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1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80089-02BE-A32D-55C5-C3DE38CF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26F77-D1F0-4266-3C32-ED8107E0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32CBE-2122-24F6-7FDD-3A4CEA65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C92A-7EC5-B9B7-099C-452B8B68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76AD0-2E32-8B36-35B7-23AB3D6CD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9F036-B838-2CAB-BA68-3FF7CB86E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14164-0E0C-94C6-292F-6C5D303D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87ABC-15BE-8372-E4CF-8EEF1802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D7C08-849B-1F6B-68E6-5F3922A63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97D7-F16C-5BAD-85F7-80F33559C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903718-76D2-E357-40AA-4B0CE0568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6C980-399E-A42E-2C53-29C322DEC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85D35-573C-C49A-8CE1-8BD4E21D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BC834-D1F8-00C1-AC21-5534DCB5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E8760-61AC-6124-D876-1E9BDE19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0D3AB-BE55-4935-062C-E109E7AF8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94240-F4F5-62EC-FD7B-2B9DED80B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C4477-A14E-443B-D297-8D3461975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572AA-6394-4F33-A27B-580599048727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F8C5-9E3F-718E-A2BA-E2C37BEF7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94EA1-2FDD-58D1-7B28-422628D87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C7F7-0500-4743-9380-697028D1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4B4A0-F257-CD71-8014-E26FCEB27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04" y="410371"/>
            <a:ext cx="3992592" cy="7019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Harper Challenge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D8E33-BD74-31EC-4C12-85B1FC74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1" r="45090" b="4476"/>
          <a:stretch/>
        </p:blipFill>
        <p:spPr bwMode="auto">
          <a:xfrm>
            <a:off x="556895" y="961594"/>
            <a:ext cx="1934210" cy="5711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B15A8-CD97-AA08-BCFA-ADA9AF1A1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44" t="4867" b="4011"/>
          <a:stretch/>
        </p:blipFill>
        <p:spPr bwMode="auto">
          <a:xfrm>
            <a:off x="2645525" y="961594"/>
            <a:ext cx="1641091" cy="5637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4593A-C69E-0E61-0B2C-76C49ADCC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86" y="1192141"/>
            <a:ext cx="5943600" cy="517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2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514A1B-92DA-5050-B96C-DB087E306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84" y="693298"/>
            <a:ext cx="3545158" cy="5317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BCEC9-AC04-856A-B413-728EEE0B0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667" y="693298"/>
            <a:ext cx="3545157" cy="5317736"/>
          </a:xfrm>
          <a:prstGeom prst="rect">
            <a:avLst/>
          </a:prstGeom>
        </p:spPr>
      </p:pic>
      <p:pic>
        <p:nvPicPr>
          <p:cNvPr id="7" name="Picture 6" descr="A person and person walking on a stage&#10;&#10;Description automatically generated">
            <a:extLst>
              <a:ext uri="{FF2B5EF4-FFF2-40B4-BE49-F238E27FC236}">
                <a16:creationId xmlns:a16="http://schemas.microsoft.com/office/drawing/2014/main" id="{F842700E-6319-24C0-A4BF-5167E1C3F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34" y="693297"/>
            <a:ext cx="3544293" cy="53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0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B023F3-D8E8-6387-47C3-FB9C4F9F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170" y="409755"/>
            <a:ext cx="4025660" cy="60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1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alking on a stage&#10;&#10;Description automatically generated">
            <a:extLst>
              <a:ext uri="{FF2B5EF4-FFF2-40B4-BE49-F238E27FC236}">
                <a16:creationId xmlns:a16="http://schemas.microsoft.com/office/drawing/2014/main" id="{AA3CC7AD-8279-4D71-29F9-2F8B71D56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59" y="238983"/>
            <a:ext cx="4255433" cy="638471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D2C98-4329-D814-7BD2-F6616522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508" y="238983"/>
            <a:ext cx="4255434" cy="63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2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walking on a stage&#10;&#10;Description automatically generated">
            <a:extLst>
              <a:ext uri="{FF2B5EF4-FFF2-40B4-BE49-F238E27FC236}">
                <a16:creationId xmlns:a16="http://schemas.microsoft.com/office/drawing/2014/main" id="{69E3DB3E-8C93-5F66-31E9-920DD3B96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864" y="482899"/>
            <a:ext cx="4013297" cy="60214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C12E84-B23E-FECF-5C0E-73E92A4D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06" y="482899"/>
            <a:ext cx="4019630" cy="602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7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dress walking on a stage&#10;&#10;Description automatically generated">
            <a:extLst>
              <a:ext uri="{FF2B5EF4-FFF2-40B4-BE49-F238E27FC236}">
                <a16:creationId xmlns:a16="http://schemas.microsoft.com/office/drawing/2014/main" id="{66931468-A593-929D-E210-C2E7B0E9B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053" y="371332"/>
            <a:ext cx="4075894" cy="6115335"/>
          </a:xfrm>
        </p:spPr>
      </p:pic>
    </p:spTree>
    <p:extLst>
      <p:ext uri="{BB962C8B-B14F-4D97-AF65-F5344CB8AC3E}">
        <p14:creationId xmlns:p14="http://schemas.microsoft.com/office/powerpoint/2010/main" val="1982324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white dress on a stage&#10;&#10;Description automatically generated">
            <a:extLst>
              <a:ext uri="{FF2B5EF4-FFF2-40B4-BE49-F238E27FC236}">
                <a16:creationId xmlns:a16="http://schemas.microsoft.com/office/drawing/2014/main" id="{6B1438A4-3902-B4F9-3EA1-1A878E8FD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9" b="11614"/>
          <a:stretch/>
        </p:blipFill>
        <p:spPr>
          <a:xfrm>
            <a:off x="766617" y="1148563"/>
            <a:ext cx="5062747" cy="4560874"/>
          </a:xfrm>
        </p:spPr>
      </p:pic>
      <p:pic>
        <p:nvPicPr>
          <p:cNvPr id="7" name="Picture 6" descr="A group of people standing at a podium holding awards&#10;&#10;Description automatically generated">
            <a:extLst>
              <a:ext uri="{FF2B5EF4-FFF2-40B4-BE49-F238E27FC236}">
                <a16:creationId xmlns:a16="http://schemas.microsoft.com/office/drawing/2014/main" id="{670E18A2-2FE0-8297-E7C7-749B00ABD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3" r="8208"/>
          <a:stretch/>
        </p:blipFill>
        <p:spPr>
          <a:xfrm>
            <a:off x="6362637" y="1148563"/>
            <a:ext cx="4845671" cy="45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4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alking on a runway&#10;&#10;Description automatically generated">
            <a:extLst>
              <a:ext uri="{FF2B5EF4-FFF2-40B4-BE49-F238E27FC236}">
                <a16:creationId xmlns:a16="http://schemas.microsoft.com/office/drawing/2014/main" id="{7BABB57C-AE10-EAF5-F479-B3803E13F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33" y="503412"/>
            <a:ext cx="3899830" cy="5851175"/>
          </a:xfrm>
        </p:spPr>
      </p:pic>
      <p:pic>
        <p:nvPicPr>
          <p:cNvPr id="7" name="Picture 6" descr="A person holding a trophy and a person holding a trophy&#10;&#10;Description automatically generated">
            <a:extLst>
              <a:ext uri="{FF2B5EF4-FFF2-40B4-BE49-F238E27FC236}">
                <a16:creationId xmlns:a16="http://schemas.microsoft.com/office/drawing/2014/main" id="{3F16EDD1-AE4B-161A-2BA7-591EA2E21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65" y="1410419"/>
            <a:ext cx="5899002" cy="403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1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277558-CD6A-7B48-2923-9FDA10CBD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481" y="430932"/>
            <a:ext cx="4090746" cy="6136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640DE-E241-4C90-7A8E-782AA88F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70" y="430932"/>
            <a:ext cx="4090748" cy="613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90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4E59A-4424-8676-F1E3-BDF7528E0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985" y="172079"/>
            <a:ext cx="3656162" cy="66740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Harper Challenge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597AC-8B58-3C9D-6163-36475CD13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6" t="10738" r="28345" b="2577"/>
          <a:stretch/>
        </p:blipFill>
        <p:spPr bwMode="auto">
          <a:xfrm>
            <a:off x="1656272" y="1173193"/>
            <a:ext cx="1951334" cy="5349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94D36F-EEAD-0F8C-8C1A-FF7582120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18" y="839488"/>
            <a:ext cx="6228715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9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rson and person walking on a runway&#10;&#10;Description automatically generated">
            <a:extLst>
              <a:ext uri="{FF2B5EF4-FFF2-40B4-BE49-F238E27FC236}">
                <a16:creationId xmlns:a16="http://schemas.microsoft.com/office/drawing/2014/main" id="{5F5FBDDC-90F5-4758-4F13-92D4B2FA0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0" y="318936"/>
            <a:ext cx="4145739" cy="62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walking on a stage&#10;&#10;Description automatically generated">
            <a:extLst>
              <a:ext uri="{FF2B5EF4-FFF2-40B4-BE49-F238E27FC236}">
                <a16:creationId xmlns:a16="http://schemas.microsoft.com/office/drawing/2014/main" id="{B7A2DE2C-E46C-2641-D196-767A6A332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72" y="292142"/>
            <a:ext cx="4181455" cy="6273716"/>
          </a:xfrm>
        </p:spPr>
      </p:pic>
    </p:spTree>
    <p:extLst>
      <p:ext uri="{BB962C8B-B14F-4D97-AF65-F5344CB8AC3E}">
        <p14:creationId xmlns:p14="http://schemas.microsoft.com/office/powerpoint/2010/main" val="49817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ouple of women walking on a runway&#10;&#10;Description automatically generated">
            <a:extLst>
              <a:ext uri="{FF2B5EF4-FFF2-40B4-BE49-F238E27FC236}">
                <a16:creationId xmlns:a16="http://schemas.microsoft.com/office/drawing/2014/main" id="{CA004810-F7C8-F138-EE83-DB54AA5F3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73" y="337604"/>
            <a:ext cx="4120853" cy="6182791"/>
          </a:xfrm>
        </p:spPr>
      </p:pic>
    </p:spTree>
    <p:extLst>
      <p:ext uri="{BB962C8B-B14F-4D97-AF65-F5344CB8AC3E}">
        <p14:creationId xmlns:p14="http://schemas.microsoft.com/office/powerpoint/2010/main" val="264305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blue dress walking on a stage&#10;&#10;Description automatically generated">
            <a:extLst>
              <a:ext uri="{FF2B5EF4-FFF2-40B4-BE49-F238E27FC236}">
                <a16:creationId xmlns:a16="http://schemas.microsoft.com/office/drawing/2014/main" id="{AFFB7121-30CE-9B8F-250F-842E9D447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13" y="287701"/>
            <a:ext cx="4187374" cy="6282597"/>
          </a:xfrm>
        </p:spPr>
      </p:pic>
    </p:spTree>
    <p:extLst>
      <p:ext uri="{BB962C8B-B14F-4D97-AF65-F5344CB8AC3E}">
        <p14:creationId xmlns:p14="http://schemas.microsoft.com/office/powerpoint/2010/main" val="119385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dress&#10;&#10;Description automatically generated">
            <a:extLst>
              <a:ext uri="{FF2B5EF4-FFF2-40B4-BE49-F238E27FC236}">
                <a16:creationId xmlns:a16="http://schemas.microsoft.com/office/drawing/2014/main" id="{8953334A-81D8-A5BC-C891-347FB670F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46" y="298502"/>
            <a:ext cx="4174507" cy="6260996"/>
          </a:xfrm>
        </p:spPr>
      </p:pic>
    </p:spTree>
    <p:extLst>
      <p:ext uri="{BB962C8B-B14F-4D97-AF65-F5344CB8AC3E}">
        <p14:creationId xmlns:p14="http://schemas.microsoft.com/office/powerpoint/2010/main" val="2810136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in a blue dress walking on a stage&#10;&#10;Description automatically generated">
            <a:extLst>
              <a:ext uri="{FF2B5EF4-FFF2-40B4-BE49-F238E27FC236}">
                <a16:creationId xmlns:a16="http://schemas.microsoft.com/office/drawing/2014/main" id="{FE300A54-515A-3E29-1747-2BD5B087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80" y="401414"/>
            <a:ext cx="4034809" cy="605369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620B4-A3F4-A1F9-8511-1D9E0EA1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737" y="402893"/>
            <a:ext cx="4034809" cy="60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9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A8EB37-1591-81F8-0923-63E0FEAE7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411" y="332116"/>
            <a:ext cx="4129178" cy="619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7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33DDD70467445AFB8BE001C0072EE" ma:contentTypeVersion="13" ma:contentTypeDescription="Create a new document." ma:contentTypeScope="" ma:versionID="6b61ab75e1091d04b60f9ed5de7b5a91">
  <xsd:schema xmlns:xsd="http://www.w3.org/2001/XMLSchema" xmlns:xs="http://www.w3.org/2001/XMLSchema" xmlns:p="http://schemas.microsoft.com/office/2006/metadata/properties" xmlns:ns2="964afdde-f12a-44bf-a343-3048417518c6" xmlns:ns3="f4c4309c-0522-463a-85c9-53312bd8eec4" targetNamespace="http://schemas.microsoft.com/office/2006/metadata/properties" ma:root="true" ma:fieldsID="607e60a2282e21ebf73f332ba23fbcc1" ns2:_="" ns3:_="">
    <xsd:import namespace="964afdde-f12a-44bf-a343-3048417518c6"/>
    <xsd:import namespace="f4c4309c-0522-463a-85c9-53312bd8ee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4afdde-f12a-44bf-a343-3048417518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33601d-bfcb-4ac3-ac9b-de9983f37a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c4309c-0522-463a-85c9-53312bd8eec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7261dd4-1334-4699-8615-21b5ab45d96f}" ma:internalName="TaxCatchAll" ma:showField="CatchAllData" ma:web="f4c4309c-0522-463a-85c9-53312bd8ee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c4309c-0522-463a-85c9-53312bd8eec4">
      <UserInfo>
        <DisplayName>Harper Marketing Web Team Members</DisplayName>
        <AccountId>27</AccountId>
        <AccountType/>
      </UserInfo>
    </SharedWithUsers>
    <TaxCatchAll xmlns="f4c4309c-0522-463a-85c9-53312bd8eec4" xsi:nil="true"/>
    <lcf76f155ced4ddcb4097134ff3c332f xmlns="964afdde-f12a-44bf-a343-3048417518c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0D8400-72B7-46AA-B3B2-FF32D76F7184}"/>
</file>

<file path=customXml/itemProps2.xml><?xml version="1.0" encoding="utf-8"?>
<ds:datastoreItem xmlns:ds="http://schemas.openxmlformats.org/officeDocument/2006/customXml" ds:itemID="{03F9EA9D-7F64-4852-B8ED-8F69A7504B8B}"/>
</file>

<file path=customXml/itemProps3.xml><?xml version="1.0" encoding="utf-8"?>
<ds:datastoreItem xmlns:ds="http://schemas.openxmlformats.org/officeDocument/2006/customXml" ds:itemID="{B3DFBADA-2C94-4CF3-B7AD-4D74CBFBCEAC}"/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6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Lucinda Mcdonald</dc:creator>
  <cp:lastModifiedBy>Lucinda</cp:lastModifiedBy>
  <cp:revision>1</cp:revision>
  <dcterms:created xsi:type="dcterms:W3CDTF">2023-11-13T17:22:45Z</dcterms:created>
  <dcterms:modified xsi:type="dcterms:W3CDTF">2023-11-14T16:18:00Z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0x01010086B33DDD70467445AFB8BE001C0072EE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